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3"/>
  </p:notesMasterIdLst>
  <p:sldIdLst>
    <p:sldId id="305" r:id="rId4"/>
    <p:sldId id="261" r:id="rId5"/>
    <p:sldId id="307" r:id="rId6"/>
    <p:sldId id="306" r:id="rId7"/>
    <p:sldId id="308" r:id="rId8"/>
    <p:sldId id="309" r:id="rId9"/>
    <p:sldId id="310" r:id="rId10"/>
    <p:sldId id="311" r:id="rId11"/>
    <p:sldId id="312" r:id="rId12"/>
    <p:sldId id="314" r:id="rId13"/>
    <p:sldId id="315" r:id="rId14"/>
    <p:sldId id="319" r:id="rId15"/>
    <p:sldId id="321" r:id="rId16"/>
    <p:sldId id="316" r:id="rId17"/>
    <p:sldId id="323" r:id="rId18"/>
    <p:sldId id="320" r:id="rId19"/>
    <p:sldId id="290" r:id="rId20"/>
    <p:sldId id="322" r:id="rId21"/>
    <p:sldId id="271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99" d="100"/>
          <a:sy n="99" d="100"/>
        </p:scale>
        <p:origin x="102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4BD46-45A2-4E25-99A9-1297FB40342F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7C1A0-4477-41F3-B040-6782AE6DB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1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7C1A0-4477-41F3-B040-6782AE6DB2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447700"/>
            <a:ext cx="1944216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065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9" r:id="rId10"/>
    <p:sldLayoutId id="2147483665" r:id="rId11"/>
    <p:sldLayoutId id="2147483670" r:id="rId12"/>
    <p:sldLayoutId id="2147483672" r:id="rId13"/>
    <p:sldLayoutId id="2147483656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512F9D-ADF0-48CE-A47B-BA0BF753F3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876" y="1707654"/>
            <a:ext cx="6804248" cy="28803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cs typeface="Times New Roman" panose="02020603050405020304" pitchFamily="18" charset="0"/>
              </a:rPr>
              <a:t>ĐỒ ÁN MÔN HỌC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C1A7D8D-05F1-44A8-AE46-38218A70A179}"/>
              </a:ext>
            </a:extLst>
          </p:cNvPr>
          <p:cNvSpPr txBox="1">
            <a:spLocks/>
          </p:cNvSpPr>
          <p:nvPr/>
        </p:nvSpPr>
        <p:spPr>
          <a:xfrm>
            <a:off x="1169876" y="2698890"/>
            <a:ext cx="6804248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THIẾT KẾ HỆ THỐNG CẢNH BÁO ĐỘT NHẬP </a:t>
            </a:r>
            <a:endParaRPr lang="en-US" sz="2000" dirty="0">
              <a:solidFill>
                <a:schemeClr val="tx2">
                  <a:lumMod val="75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SỬ DỤNG BOARD ARDUINO MEGA 2560 </a:t>
            </a:r>
            <a:endParaRPr lang="en-US" sz="2000" dirty="0">
              <a:solidFill>
                <a:schemeClr val="tx2">
                  <a:lumMod val="75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VÀ MODULE GSM GPRS SIM800DS</a:t>
            </a:r>
            <a:endParaRPr lang="en-US" sz="2000" dirty="0">
              <a:solidFill>
                <a:schemeClr val="tx2">
                  <a:lumMod val="75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D2E76-867B-4BE4-B0AC-779EEC363E28}"/>
              </a:ext>
            </a:extLst>
          </p:cNvPr>
          <p:cNvSpPr txBox="1"/>
          <p:nvPr/>
        </p:nvSpPr>
        <p:spPr>
          <a:xfrm>
            <a:off x="5220072" y="3701536"/>
            <a:ext cx="34563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GVHD: 	</a:t>
            </a:r>
            <a:r>
              <a:rPr lang="en-US" altLang="ko-KR" sz="1200" dirty="0" err="1">
                <a:cs typeface="Arial" pitchFamily="34" charset="0"/>
              </a:rPr>
              <a:t>ThS</a:t>
            </a:r>
            <a:r>
              <a:rPr lang="en-US" altLang="ko-KR" sz="1200" dirty="0">
                <a:cs typeface="Arial" pitchFamily="34" charset="0"/>
              </a:rPr>
              <a:t>. </a:t>
            </a:r>
            <a:r>
              <a:rPr lang="en-US" altLang="ko-KR" sz="1200" dirty="0" err="1">
                <a:cs typeface="Arial" pitchFamily="34" charset="0"/>
              </a:rPr>
              <a:t>Hoàng</a:t>
            </a:r>
            <a:r>
              <a:rPr lang="en-US" altLang="ko-KR" sz="1200" dirty="0">
                <a:cs typeface="Arial" pitchFamily="34" charset="0"/>
              </a:rPr>
              <a:t> Anh </a:t>
            </a:r>
            <a:r>
              <a:rPr lang="en-US" altLang="ko-KR" sz="1200" dirty="0" err="1">
                <a:cs typeface="Arial" pitchFamily="34" charset="0"/>
              </a:rPr>
              <a:t>Tuấn</a:t>
            </a:r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SVTH:	</a:t>
            </a:r>
            <a:r>
              <a:rPr lang="en-US" altLang="ko-KR" sz="1200" dirty="0" err="1">
                <a:cs typeface="Arial" pitchFamily="34" charset="0"/>
              </a:rPr>
              <a:t>Dương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Khánh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Bình</a:t>
            </a:r>
            <a:r>
              <a:rPr lang="en-US" altLang="ko-KR" sz="1200" dirty="0">
                <a:cs typeface="Arial" pitchFamily="34" charset="0"/>
              </a:rPr>
              <a:t>   1720034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F361A-A742-48A5-B4D1-D186E8E501CE}"/>
              </a:ext>
            </a:extLst>
          </p:cNvPr>
          <p:cNvSpPr txBox="1"/>
          <p:nvPr/>
        </p:nvSpPr>
        <p:spPr>
          <a:xfrm>
            <a:off x="2358008" y="4554272"/>
            <a:ext cx="442798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err="1">
                <a:cs typeface="Arial" pitchFamily="34" charset="0"/>
              </a:rPr>
              <a:t>Thành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phố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Hồ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Chí</a:t>
            </a:r>
            <a:r>
              <a:rPr lang="en-US" altLang="ko-KR" sz="1200" dirty="0">
                <a:cs typeface="Arial" pitchFamily="34" charset="0"/>
              </a:rPr>
              <a:t> Minh, </a:t>
            </a:r>
            <a:r>
              <a:rPr lang="en-US" altLang="ko-KR" sz="1200" dirty="0" err="1">
                <a:cs typeface="Arial" pitchFamily="34" charset="0"/>
              </a:rPr>
              <a:t>tháng</a:t>
            </a:r>
            <a:r>
              <a:rPr lang="en-US" altLang="ko-KR" sz="1200" dirty="0">
                <a:cs typeface="Arial" pitchFamily="34" charset="0"/>
              </a:rPr>
              <a:t> 08 </a:t>
            </a:r>
            <a:r>
              <a:rPr lang="en-US" altLang="ko-KR" sz="1200" dirty="0" err="1">
                <a:cs typeface="Arial" pitchFamily="34" charset="0"/>
              </a:rPr>
              <a:t>năm</a:t>
            </a:r>
            <a:r>
              <a:rPr lang="en-US" altLang="ko-KR" sz="1200" dirty="0">
                <a:cs typeface="Arial" pitchFamily="34" charset="0"/>
              </a:rPr>
              <a:t> 2021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EF893-095A-D06B-3236-863306182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32FD6-8C2C-4B82-848F-A0822868B88C}"/>
              </a:ext>
            </a:extLst>
          </p:cNvPr>
          <p:cNvSpPr txBox="1">
            <a:spLocks/>
          </p:cNvSpPr>
          <p:nvPr/>
        </p:nvSpPr>
        <p:spPr>
          <a:xfrm>
            <a:off x="1439" y="123478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692F1-01FF-4BFB-A3E3-45633384CACA}"/>
              </a:ext>
            </a:extLst>
          </p:cNvPr>
          <p:cNvSpPr txBox="1"/>
          <p:nvPr/>
        </p:nvSpPr>
        <p:spPr>
          <a:xfrm>
            <a:off x="0" y="703819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402AF17-3040-413C-A265-F9A0FE4224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77" y="2128900"/>
            <a:ext cx="1687045" cy="88569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EAE4611-27EE-41D9-AFB1-8470F250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31590"/>
            <a:ext cx="1028685" cy="68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5F9D2DA-E15D-469E-9FA2-29DB1F4E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978" y="1025602"/>
            <a:ext cx="1028685" cy="89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DAFF8-9CE7-496F-AD3F-849BCFF4B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061" y="2154389"/>
            <a:ext cx="1188132" cy="100860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EAEC5BB-1331-4973-834D-43691A21F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565132"/>
            <a:ext cx="1188132" cy="8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F2E6564C-6A53-4911-98D4-E73B07F118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77" y="2178791"/>
            <a:ext cx="1028685" cy="785915"/>
          </a:xfrm>
          <a:prstGeom prst="rect">
            <a:avLst/>
          </a:prstGeom>
        </p:spPr>
      </p:pic>
      <p:pic>
        <p:nvPicPr>
          <p:cNvPr id="10" name="Picture 9" descr="A close-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F1A8560D-3846-4425-8B7D-6E635F97BD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30" y="3410478"/>
            <a:ext cx="1188132" cy="1188132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DA648C2-E884-40B8-9E75-1F6BF1C1EC98}"/>
              </a:ext>
            </a:extLst>
          </p:cNvPr>
          <p:cNvSpPr txBox="1">
            <a:spLocks/>
          </p:cNvSpPr>
          <p:nvPr/>
        </p:nvSpPr>
        <p:spPr>
          <a:xfrm>
            <a:off x="2105726" y="4617843"/>
            <a:ext cx="4968552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11: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F17310-7BB6-4B36-8921-32E9C175935C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3214135" y="1819041"/>
            <a:ext cx="1357865" cy="309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9BD117-1571-4635-9B9F-FE70864B5D35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4572000" y="1925028"/>
            <a:ext cx="1268321" cy="20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F8F79D-C1A5-42E0-BE54-636EBC96046E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2566062" y="2571749"/>
            <a:ext cx="1162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CE0C4-C4B1-44C1-A51A-CB81B0759195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2566062" y="4004544"/>
            <a:ext cx="14298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1ADE514-7DAE-4D8F-9F01-0E5F7914B28F}"/>
              </a:ext>
            </a:extLst>
          </p:cNvPr>
          <p:cNvSpPr/>
          <p:nvPr/>
        </p:nvSpPr>
        <p:spPr>
          <a:xfrm>
            <a:off x="5428073" y="2508873"/>
            <a:ext cx="1028685" cy="2038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E30C6184-1588-4927-B743-CDE1C889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789" y="2970351"/>
            <a:ext cx="175227" cy="564628"/>
          </a:xfrm>
          <a:prstGeom prst="upDownArrow">
            <a:avLst>
              <a:gd name="adj1" fmla="val 50000"/>
              <a:gd name="adj2" fmla="val 39032"/>
            </a:avLst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8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F68594-2DC2-4925-936A-DF9BD35E9A14}"/>
              </a:ext>
            </a:extLst>
          </p:cNvPr>
          <p:cNvSpPr txBox="1">
            <a:spLocks/>
          </p:cNvSpPr>
          <p:nvPr/>
        </p:nvSpPr>
        <p:spPr>
          <a:xfrm>
            <a:off x="106085" y="15466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2CA3D-CA40-4330-9AA6-427626FC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64" y="826752"/>
            <a:ext cx="3557872" cy="348999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C451D89-1475-4FB3-BB49-C13F8C4DC958}"/>
              </a:ext>
            </a:extLst>
          </p:cNvPr>
          <p:cNvSpPr txBox="1">
            <a:spLocks/>
          </p:cNvSpPr>
          <p:nvPr/>
        </p:nvSpPr>
        <p:spPr>
          <a:xfrm>
            <a:off x="2483768" y="4443958"/>
            <a:ext cx="4388634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11: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altLang="ko-K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3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307ED3-5D8D-4D7A-9C1B-58A7847B9DF4}"/>
              </a:ext>
            </a:extLst>
          </p:cNvPr>
          <p:cNvSpPr txBox="1">
            <a:spLocks/>
          </p:cNvSpPr>
          <p:nvPr/>
        </p:nvSpPr>
        <p:spPr>
          <a:xfrm>
            <a:off x="21456" y="51470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ACDA8A-14D5-444C-AE94-99E7FFB40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83518"/>
            <a:ext cx="1224136" cy="81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AD13EC8-0E47-4938-B210-A54B8F59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23" y="429175"/>
            <a:ext cx="997786" cy="8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C5294-27DA-48C0-B503-B9B16E4A8183}"/>
              </a:ext>
            </a:extLst>
          </p:cNvPr>
          <p:cNvSpPr txBox="1"/>
          <p:nvPr/>
        </p:nvSpPr>
        <p:spPr>
          <a:xfrm>
            <a:off x="251520" y="881932"/>
            <a:ext cx="4608512" cy="342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“Tat”.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4C697A8-B8CD-4C1E-9CDC-0C8DCAD1B5AE}"/>
              </a:ext>
            </a:extLst>
          </p:cNvPr>
          <p:cNvSpPr/>
          <p:nvPr/>
        </p:nvSpPr>
        <p:spPr>
          <a:xfrm>
            <a:off x="6901836" y="1301585"/>
            <a:ext cx="206284" cy="50405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A54076-7E24-4E26-8DE9-21189AC502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756" y="1893901"/>
            <a:ext cx="860444" cy="860444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DF334D18-BC9D-43B2-87AE-5F96BB118A2C}"/>
              </a:ext>
            </a:extLst>
          </p:cNvPr>
          <p:cNvSpPr/>
          <p:nvPr/>
        </p:nvSpPr>
        <p:spPr>
          <a:xfrm>
            <a:off x="6910051" y="2819980"/>
            <a:ext cx="206284" cy="50405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D756EF3-0EED-40EC-978A-0B6B673CB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756" y="3386962"/>
            <a:ext cx="881050" cy="88105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BF4F8C-6EC6-43DA-B496-BF2EC9AE96F4}"/>
              </a:ext>
            </a:extLst>
          </p:cNvPr>
          <p:cNvSpPr txBox="1">
            <a:spLocks/>
          </p:cNvSpPr>
          <p:nvPr/>
        </p:nvSpPr>
        <p:spPr>
          <a:xfrm>
            <a:off x="4707519" y="4268012"/>
            <a:ext cx="4388634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12: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altLang="ko-K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54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307ED3-5D8D-4D7A-9C1B-58A7847B9DF4}"/>
              </a:ext>
            </a:extLst>
          </p:cNvPr>
          <p:cNvSpPr txBox="1">
            <a:spLocks/>
          </p:cNvSpPr>
          <p:nvPr/>
        </p:nvSpPr>
        <p:spPr>
          <a:xfrm>
            <a:off x="21456" y="51470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C5294-27DA-48C0-B503-B9B16E4A8183}"/>
              </a:ext>
            </a:extLst>
          </p:cNvPr>
          <p:cNvSpPr txBox="1"/>
          <p:nvPr/>
        </p:nvSpPr>
        <p:spPr>
          <a:xfrm>
            <a:off x="395536" y="843558"/>
            <a:ext cx="4104456" cy="342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“Tat”.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BF4F8C-6EC6-43DA-B496-BF2EC9AE96F4}"/>
              </a:ext>
            </a:extLst>
          </p:cNvPr>
          <p:cNvSpPr txBox="1">
            <a:spLocks/>
          </p:cNvSpPr>
          <p:nvPr/>
        </p:nvSpPr>
        <p:spPr>
          <a:xfrm>
            <a:off x="4816040" y="4443958"/>
            <a:ext cx="4388634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13: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0F3D3-A28B-45DE-A71A-ADD73D3C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109648"/>
            <a:ext cx="1708362" cy="2931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004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CDA7D4-B7C7-4275-B0EE-E539AE414AA0}"/>
              </a:ext>
            </a:extLst>
          </p:cNvPr>
          <p:cNvSpPr txBox="1">
            <a:spLocks/>
          </p:cNvSpPr>
          <p:nvPr/>
        </p:nvSpPr>
        <p:spPr>
          <a:xfrm>
            <a:off x="0" y="244621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BE6FFD0-A71F-4EF3-8767-F724AA991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06" y="820685"/>
            <a:ext cx="4094187" cy="40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7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emofinal" descr="A person in a white shirt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7097678C-A6EB-4690-B633-50DBC646DE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" r="-2" b="-2"/>
          <a:stretch/>
        </p:blipFill>
        <p:spPr>
          <a:xfrm>
            <a:off x="90488" y="50800"/>
            <a:ext cx="8963025" cy="5041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19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6416190-A14E-41F2-BDEE-1FBC17B10B2B}"/>
              </a:ext>
            </a:extLst>
          </p:cNvPr>
          <p:cNvSpPr txBox="1">
            <a:spLocks/>
          </p:cNvSpPr>
          <p:nvPr/>
        </p:nvSpPr>
        <p:spPr>
          <a:xfrm>
            <a:off x="15726" y="123478"/>
            <a:ext cx="6932538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BA90C-E9D6-4802-9263-27D716241084}"/>
              </a:ext>
            </a:extLst>
          </p:cNvPr>
          <p:cNvSpPr txBox="1"/>
          <p:nvPr/>
        </p:nvSpPr>
        <p:spPr>
          <a:xfrm>
            <a:off x="395536" y="843558"/>
            <a:ext cx="7992888" cy="403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Arduino.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Module Sim.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làm được: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Dây kết nối giữa các linh kiện còn rườm rà, chưa được gọn gàng như dự tính ban đầu.</a:t>
            </a:r>
          </a:p>
        </p:txBody>
      </p:sp>
    </p:spTree>
    <p:extLst>
      <p:ext uri="{BB962C8B-B14F-4D97-AF65-F5344CB8AC3E}">
        <p14:creationId xmlns:p14="http://schemas.microsoft.com/office/powerpoint/2010/main" val="61941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685507" y="1811984"/>
            <a:ext cx="2286080" cy="3015344"/>
            <a:chOff x="1685507" y="1811984"/>
            <a:chExt cx="2286080" cy="3015344"/>
          </a:xfrm>
        </p:grpSpPr>
        <p:sp>
          <p:nvSpPr>
            <p:cNvPr id="4" name="Rectangle 3"/>
            <p:cNvSpPr/>
            <p:nvPr/>
          </p:nvSpPr>
          <p:spPr>
            <a:xfrm>
              <a:off x="3863587" y="2091024"/>
              <a:ext cx="108000" cy="273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1587" y="2091024"/>
              <a:ext cx="1620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685507" y="1811984"/>
              <a:ext cx="666080" cy="666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158891" y="1811984"/>
            <a:ext cx="2287256" cy="3015344"/>
            <a:chOff x="5158891" y="1811984"/>
            <a:chExt cx="2287256" cy="3015344"/>
          </a:xfrm>
        </p:grpSpPr>
        <p:sp>
          <p:nvSpPr>
            <p:cNvPr id="7" name="Rectangle 6"/>
            <p:cNvSpPr/>
            <p:nvPr/>
          </p:nvSpPr>
          <p:spPr>
            <a:xfrm>
              <a:off x="5158891" y="2091024"/>
              <a:ext cx="108000" cy="27363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58891" y="2091024"/>
              <a:ext cx="16200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780067" y="1811984"/>
              <a:ext cx="666080" cy="666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822853" y="3226405"/>
            <a:ext cx="2276381" cy="1600922"/>
            <a:chOff x="4822853" y="3226405"/>
            <a:chExt cx="2276381" cy="1600922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6" name="Rectangle 5"/>
            <p:cNvSpPr/>
            <p:nvPr/>
          </p:nvSpPr>
          <p:spPr>
            <a:xfrm>
              <a:off x="4822853" y="3505444"/>
              <a:ext cx="108000" cy="132188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22853" y="3505445"/>
              <a:ext cx="1620000" cy="10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433154" y="3226405"/>
              <a:ext cx="666080" cy="6660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78948" y="3244253"/>
            <a:ext cx="2128676" cy="1583074"/>
            <a:chOff x="2178948" y="3244253"/>
            <a:chExt cx="2128676" cy="1583074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5" name="Rectangle 4"/>
            <p:cNvSpPr/>
            <p:nvPr/>
          </p:nvSpPr>
          <p:spPr>
            <a:xfrm>
              <a:off x="4199624" y="3505444"/>
              <a:ext cx="108000" cy="132188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87624" y="3505445"/>
              <a:ext cx="1620000" cy="108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178948" y="3244253"/>
              <a:ext cx="666080" cy="6660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99142" y="2410195"/>
            <a:ext cx="256600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629" y="3884108"/>
            <a:ext cx="256600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6927" y="3864167"/>
            <a:ext cx="256600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 Home.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24509" y="2370787"/>
            <a:ext cx="256600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4827327"/>
            <a:ext cx="9144000" cy="3161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226930" y="1342097"/>
            <a:ext cx="666080" cy="3517050"/>
            <a:chOff x="4233358" y="1310278"/>
            <a:chExt cx="666080" cy="3517050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33" name="Rectangle 32"/>
            <p:cNvSpPr/>
            <p:nvPr/>
          </p:nvSpPr>
          <p:spPr>
            <a:xfrm>
              <a:off x="4512398" y="1586968"/>
              <a:ext cx="108000" cy="32403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233358" y="1310278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922158" y="1168352"/>
            <a:ext cx="176768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BE3B1935-7DCD-41E5-9CDF-339B896C1FE8}"/>
              </a:ext>
            </a:extLst>
          </p:cNvPr>
          <p:cNvSpPr txBox="1">
            <a:spLocks/>
          </p:cNvSpPr>
          <p:nvPr/>
        </p:nvSpPr>
        <p:spPr>
          <a:xfrm>
            <a:off x="41970" y="93175"/>
            <a:ext cx="9144000" cy="57606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B4894D-C113-4313-BFCD-FD0B8DFA5659}"/>
              </a:ext>
            </a:extLst>
          </p:cNvPr>
          <p:cNvSpPr txBox="1"/>
          <p:nvPr/>
        </p:nvSpPr>
        <p:spPr>
          <a:xfrm>
            <a:off x="247008" y="803488"/>
            <a:ext cx="2289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C432DA-292E-4EE4-BDA7-1923579ED0B6}"/>
              </a:ext>
            </a:extLst>
          </p:cNvPr>
          <p:cNvSpPr/>
          <p:nvPr/>
        </p:nvSpPr>
        <p:spPr>
          <a:xfrm>
            <a:off x="4314753" y="1434773"/>
            <a:ext cx="477054" cy="4770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B23558F-6B54-455C-BADA-D8B738E4A574}"/>
              </a:ext>
            </a:extLst>
          </p:cNvPr>
          <p:cNvSpPr/>
          <p:nvPr/>
        </p:nvSpPr>
        <p:spPr>
          <a:xfrm>
            <a:off x="1780020" y="1908227"/>
            <a:ext cx="477054" cy="4770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575627-50FE-492A-BA5C-B006C96E679F}"/>
              </a:ext>
            </a:extLst>
          </p:cNvPr>
          <p:cNvSpPr/>
          <p:nvPr/>
        </p:nvSpPr>
        <p:spPr>
          <a:xfrm>
            <a:off x="6540364" y="3323118"/>
            <a:ext cx="477054" cy="4770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9DAD8BD-B8D9-438E-8021-DA956C314D44}"/>
              </a:ext>
            </a:extLst>
          </p:cNvPr>
          <p:cNvSpPr/>
          <p:nvPr/>
        </p:nvSpPr>
        <p:spPr>
          <a:xfrm>
            <a:off x="2264720" y="3346775"/>
            <a:ext cx="477054" cy="4770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2DB7913-281F-4B1C-90C1-1CDE700676B4}"/>
              </a:ext>
            </a:extLst>
          </p:cNvPr>
          <p:cNvSpPr/>
          <p:nvPr/>
        </p:nvSpPr>
        <p:spPr>
          <a:xfrm>
            <a:off x="6882827" y="1918756"/>
            <a:ext cx="477054" cy="4770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5012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DB239B-E13D-4BF4-BF4D-93DFFBC95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9792" y="2283718"/>
            <a:ext cx="3744416" cy="576063"/>
          </a:xfrm>
        </p:spPr>
        <p:txBody>
          <a:bodyPr/>
          <a:lstStyle/>
          <a:p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419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2" y="2283718"/>
            <a:ext cx="3744416" cy="576063"/>
          </a:xfrm>
        </p:spPr>
        <p:txBody>
          <a:bodyPr/>
          <a:lstStyle/>
          <a:p>
            <a:r>
              <a:rPr lang="en-US" altLang="ko-KR" dirty="0" err="1"/>
              <a:t>Cảm</a:t>
            </a:r>
            <a:r>
              <a:rPr lang="en-US" altLang="ko-KR" dirty="0"/>
              <a:t> </a:t>
            </a:r>
            <a:r>
              <a:rPr lang="en-US" altLang="ko-KR" dirty="0" err="1"/>
              <a:t>ơn</a:t>
            </a:r>
            <a:r>
              <a:rPr lang="en-US" altLang="ko-KR" dirty="0"/>
              <a:t> </a:t>
            </a:r>
            <a:r>
              <a:rPr lang="en-US" altLang="ko-KR" dirty="0" err="1"/>
              <a:t>Thầy</a:t>
            </a:r>
            <a:r>
              <a:rPr lang="en-US" altLang="ko-KR" dirty="0"/>
              <a:t>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96048" y="388489"/>
            <a:ext cx="42798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TRÌNH BÀY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Giới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thiệu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đề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tài</a:t>
              </a:r>
              <a:endParaRPr lang="en-US" altLang="ko-KR" sz="1400" b="1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84973" y="1900198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phần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phần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cứng</a:t>
              </a:r>
              <a:endParaRPr lang="en-US" altLang="ko-KR" sz="1400" b="1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84973" y="2668807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Lập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hệ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thống</a:t>
              </a:r>
              <a:endParaRPr lang="en-US" altLang="ko-KR" sz="1400" b="1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84973" y="3404584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Thử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nghiệm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hệ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thống</a:t>
              </a:r>
              <a:endParaRPr lang="en-US" altLang="ko-KR" sz="1400" b="1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D869CB-1421-4A25-BAF1-CFDC289D2DED}"/>
              </a:ext>
            </a:extLst>
          </p:cNvPr>
          <p:cNvGrpSpPr/>
          <p:nvPr/>
        </p:nvGrpSpPr>
        <p:grpSpPr>
          <a:xfrm>
            <a:off x="2984973" y="4140905"/>
            <a:ext cx="5611091" cy="576000"/>
            <a:chOff x="2984973" y="3807117"/>
            <a:chExt cx="5611091" cy="576000"/>
          </a:xfrm>
        </p:grpSpPr>
        <p:sp>
          <p:nvSpPr>
            <p:cNvPr id="35" name="Round Same Side Corner Rectangle 24">
              <a:extLst>
                <a:ext uri="{FF2B5EF4-FFF2-40B4-BE49-F238E27FC236}">
                  <a16:creationId xmlns:a16="http://schemas.microsoft.com/office/drawing/2014/main" id="{8FFF3AFD-8FB2-426F-8C99-0F469561CB13}"/>
                </a:ext>
              </a:extLst>
            </p:cNvPr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AutoShape 92">
              <a:extLst>
                <a:ext uri="{FF2B5EF4-FFF2-40B4-BE49-F238E27FC236}">
                  <a16:creationId xmlns:a16="http://schemas.microsoft.com/office/drawing/2014/main" id="{F6F1E2AC-BEF2-4FE5-AE90-95372DA025D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9BA30B-7DD5-491D-A242-6C1EC9A8E09E}"/>
                </a:ext>
              </a:extLst>
            </p:cNvPr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709CB7-3BDC-4ABD-9101-67BF778512CC}"/>
                </a:ext>
              </a:extLst>
            </p:cNvPr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hướng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phát</a:t>
              </a:r>
              <a:r>
                <a:rPr lang="en-US" altLang="ko-KR" sz="1400" b="1" dirty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triển</a:t>
              </a:r>
              <a:endParaRPr lang="en-US" altLang="ko-KR" sz="1400" b="1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A08F7CF-934D-4CCA-A8D7-76DCC0A10DB5}"/>
              </a:ext>
            </a:extLst>
          </p:cNvPr>
          <p:cNvSpPr txBox="1">
            <a:spLocks/>
          </p:cNvSpPr>
          <p:nvPr/>
        </p:nvSpPr>
        <p:spPr>
          <a:xfrm>
            <a:off x="-13122" y="168079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7C137C4-DF82-4224-A496-C0820A170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11" y="915566"/>
            <a:ext cx="5193577" cy="346238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973DCD-9C70-4321-B7C0-ECB1E5280EFF}"/>
              </a:ext>
            </a:extLst>
          </p:cNvPr>
          <p:cNvSpPr txBox="1">
            <a:spLocks/>
          </p:cNvSpPr>
          <p:nvPr/>
        </p:nvSpPr>
        <p:spPr>
          <a:xfrm>
            <a:off x="2807803" y="4521967"/>
            <a:ext cx="3528392" cy="3665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Home Security</a:t>
            </a:r>
          </a:p>
        </p:txBody>
      </p:sp>
    </p:spTree>
    <p:extLst>
      <p:ext uri="{BB962C8B-B14F-4D97-AF65-F5344CB8AC3E}">
        <p14:creationId xmlns:p14="http://schemas.microsoft.com/office/powerpoint/2010/main" val="181060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4E83C-FEC9-45FA-B101-CE016D14A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95486"/>
            <a:ext cx="9144000" cy="576064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29532CD-8A61-4BCA-B1F1-A2EEED5B20C3}"/>
              </a:ext>
            </a:extLst>
          </p:cNvPr>
          <p:cNvSpPr txBox="1">
            <a:spLocks/>
          </p:cNvSpPr>
          <p:nvPr/>
        </p:nvSpPr>
        <p:spPr>
          <a:xfrm>
            <a:off x="791580" y="1059582"/>
            <a:ext cx="7956884" cy="37444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Module Sim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36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E2DEE93-965E-4305-AF62-F22F2630AC73}"/>
              </a:ext>
            </a:extLst>
          </p:cNvPr>
          <p:cNvSpPr txBox="1">
            <a:spLocks/>
          </p:cNvSpPr>
          <p:nvPr/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4C79A1-7E60-4C7E-AC04-267E42F886B4}"/>
              </a:ext>
            </a:extLst>
          </p:cNvPr>
          <p:cNvSpPr txBox="1">
            <a:spLocks/>
          </p:cNvSpPr>
          <p:nvPr/>
        </p:nvSpPr>
        <p:spPr>
          <a:xfrm>
            <a:off x="2807803" y="4515966"/>
            <a:ext cx="3528392" cy="3665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altLang="ko-K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4C685-FF65-4851-A670-1EABBE3F8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44" y="933921"/>
            <a:ext cx="7336110" cy="32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8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F27951-C8A0-4F53-9460-DB0DB332E6D1}"/>
              </a:ext>
            </a:extLst>
          </p:cNvPr>
          <p:cNvSpPr txBox="1">
            <a:spLocks/>
          </p:cNvSpPr>
          <p:nvPr/>
        </p:nvSpPr>
        <p:spPr>
          <a:xfrm>
            <a:off x="0" y="195486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F5538-1744-4845-A0C5-DE9A8857EC9C}"/>
              </a:ext>
            </a:extLst>
          </p:cNvPr>
          <p:cNvSpPr txBox="1"/>
          <p:nvPr/>
        </p:nvSpPr>
        <p:spPr>
          <a:xfrm>
            <a:off x="611560" y="783536"/>
            <a:ext cx="3600400" cy="357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Mega 2560 R3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I/O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32A3589-F975-4F18-9344-C15BC16C26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83618"/>
            <a:ext cx="4526217" cy="237626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16CD8C-4674-4F1A-BB87-2E84C9E6E6CA}"/>
              </a:ext>
            </a:extLst>
          </p:cNvPr>
          <p:cNvSpPr txBox="1">
            <a:spLocks/>
          </p:cNvSpPr>
          <p:nvPr/>
        </p:nvSpPr>
        <p:spPr>
          <a:xfrm>
            <a:off x="4572000" y="3759882"/>
            <a:ext cx="4166177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3: Board Arduino Mega 2560 R3</a:t>
            </a:r>
          </a:p>
        </p:txBody>
      </p:sp>
    </p:spTree>
    <p:extLst>
      <p:ext uri="{BB962C8B-B14F-4D97-AF65-F5344CB8AC3E}">
        <p14:creationId xmlns:p14="http://schemas.microsoft.com/office/powerpoint/2010/main" val="25106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A9FEABC-D8A3-46B6-90F4-350543F4E701}"/>
              </a:ext>
            </a:extLst>
          </p:cNvPr>
          <p:cNvSpPr txBox="1">
            <a:spLocks/>
          </p:cNvSpPr>
          <p:nvPr/>
        </p:nvSpPr>
        <p:spPr>
          <a:xfrm>
            <a:off x="0" y="203817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5A031-84A2-49C5-95E9-C52D6067C1FF}"/>
              </a:ext>
            </a:extLst>
          </p:cNvPr>
          <p:cNvSpPr txBox="1"/>
          <p:nvPr/>
        </p:nvSpPr>
        <p:spPr>
          <a:xfrm>
            <a:off x="1043608" y="1199907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BAA38-E0A9-4C82-B9BA-0D4C4CAFB0D5}"/>
              </a:ext>
            </a:extLst>
          </p:cNvPr>
          <p:cNvSpPr txBox="1"/>
          <p:nvPr/>
        </p:nvSpPr>
        <p:spPr>
          <a:xfrm>
            <a:off x="5306036" y="1246074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60700-FF9C-448E-8BDF-0DC1D46C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6" y="1923678"/>
            <a:ext cx="334028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18E2680-00E1-430D-AFC4-ABF7BD23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106" y="2139702"/>
            <a:ext cx="2174196" cy="190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4FDFC4-E364-4123-933F-B18226F33DEB}"/>
              </a:ext>
            </a:extLst>
          </p:cNvPr>
          <p:cNvSpPr txBox="1">
            <a:spLocks/>
          </p:cNvSpPr>
          <p:nvPr/>
        </p:nvSpPr>
        <p:spPr>
          <a:xfrm>
            <a:off x="755576" y="4040701"/>
            <a:ext cx="3470340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E3F-R2C1và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xạ</a:t>
            </a:r>
            <a:endParaRPr lang="en-US" altLang="ko-K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B6423A-8826-4C66-93FB-874C819793B7}"/>
              </a:ext>
            </a:extLst>
          </p:cNvPr>
          <p:cNvSpPr txBox="1">
            <a:spLocks/>
          </p:cNvSpPr>
          <p:nvPr/>
        </p:nvSpPr>
        <p:spPr>
          <a:xfrm>
            <a:off x="4735115" y="3957904"/>
            <a:ext cx="4166177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5: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PIR HC-SR501</a:t>
            </a:r>
            <a:endParaRPr lang="en-US" altLang="ko-K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70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3E37A-40A8-4987-B9CD-B56EB7EB25E5}"/>
              </a:ext>
            </a:extLst>
          </p:cNvPr>
          <p:cNvSpPr txBox="1">
            <a:spLocks/>
          </p:cNvSpPr>
          <p:nvPr/>
        </p:nvSpPr>
        <p:spPr>
          <a:xfrm>
            <a:off x="0" y="203817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537C2-BEAB-491C-91A0-D9E0A88E9BC1}"/>
              </a:ext>
            </a:extLst>
          </p:cNvPr>
          <p:cNvSpPr txBox="1"/>
          <p:nvPr/>
        </p:nvSpPr>
        <p:spPr>
          <a:xfrm>
            <a:off x="539552" y="1006813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CE0612-2CC3-4F8B-9B54-B657760742ED}"/>
              </a:ext>
            </a:extLst>
          </p:cNvPr>
          <p:cNvSpPr txBox="1"/>
          <p:nvPr/>
        </p:nvSpPr>
        <p:spPr>
          <a:xfrm>
            <a:off x="5364088" y="1006813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8A22E-558F-4FEA-993E-0425C917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563638"/>
            <a:ext cx="2664296" cy="22617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CFDDAB-B1EC-4115-8D6C-B6E1D599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643" y="1577181"/>
            <a:ext cx="2689225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35B7B2-127E-4891-8755-04AE439FC5CC}"/>
              </a:ext>
            </a:extLst>
          </p:cNvPr>
          <p:cNvSpPr txBox="1">
            <a:spLocks/>
          </p:cNvSpPr>
          <p:nvPr/>
        </p:nvSpPr>
        <p:spPr>
          <a:xfrm>
            <a:off x="316550" y="4035720"/>
            <a:ext cx="3470340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6: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Còi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5V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EA21F23-1CF7-4F93-A91D-BDC33514B9F7}"/>
              </a:ext>
            </a:extLst>
          </p:cNvPr>
          <p:cNvSpPr txBox="1">
            <a:spLocks/>
          </p:cNvSpPr>
          <p:nvPr/>
        </p:nvSpPr>
        <p:spPr>
          <a:xfrm>
            <a:off x="5105082" y="4035720"/>
            <a:ext cx="3542346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7: Module GSM GPRS SIM800DS</a:t>
            </a:r>
          </a:p>
        </p:txBody>
      </p:sp>
    </p:spTree>
    <p:extLst>
      <p:ext uri="{BB962C8B-B14F-4D97-AF65-F5344CB8AC3E}">
        <p14:creationId xmlns:p14="http://schemas.microsoft.com/office/powerpoint/2010/main" val="407862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5FBA41-7E6E-4E0B-B461-3B6E518AA76F}"/>
              </a:ext>
            </a:extLst>
          </p:cNvPr>
          <p:cNvSpPr txBox="1">
            <a:spLocks/>
          </p:cNvSpPr>
          <p:nvPr/>
        </p:nvSpPr>
        <p:spPr>
          <a:xfrm>
            <a:off x="0" y="244621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FF16E-80C0-45BF-B8E7-53EA304E4A2B}"/>
              </a:ext>
            </a:extLst>
          </p:cNvPr>
          <p:cNvSpPr txBox="1"/>
          <p:nvPr/>
        </p:nvSpPr>
        <p:spPr>
          <a:xfrm>
            <a:off x="270060" y="741244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0E2D3-6901-4A5C-9CD7-F628C12A06C8}"/>
              </a:ext>
            </a:extLst>
          </p:cNvPr>
          <p:cNvSpPr txBox="1"/>
          <p:nvPr/>
        </p:nvSpPr>
        <p:spPr>
          <a:xfrm>
            <a:off x="5364088" y="784470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Sim</a:t>
            </a:r>
          </a:p>
        </p:txBody>
      </p:sp>
      <p:pic>
        <p:nvPicPr>
          <p:cNvPr id="6" name="Picture 5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32B2DA65-A9BF-4FC1-A5D9-E636B1661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203601"/>
            <a:ext cx="1800200" cy="1375353"/>
          </a:xfrm>
          <a:prstGeom prst="rect">
            <a:avLst/>
          </a:prstGeom>
        </p:spPr>
      </p:pic>
      <p:pic>
        <p:nvPicPr>
          <p:cNvPr id="8" name="Picture 7" descr="A close-up of a telephone&#10;&#10;Description automatically generated with low confidence">
            <a:extLst>
              <a:ext uri="{FF2B5EF4-FFF2-40B4-BE49-F238E27FC236}">
                <a16:creationId xmlns:a16="http://schemas.microsoft.com/office/drawing/2014/main" id="{73174223-1B47-4306-8481-F5384C83E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20521"/>
            <a:ext cx="2045597" cy="1358404"/>
          </a:xfrm>
          <a:prstGeom prst="rect">
            <a:avLst/>
          </a:prstGeom>
        </p:spPr>
      </p:pic>
      <p:pic>
        <p:nvPicPr>
          <p:cNvPr id="10" name="Picture 9" descr="A close-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67B4BFFD-E930-4931-8B7D-E42F45241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01" y="1635646"/>
            <a:ext cx="2571750" cy="257175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7F70C8-4455-4737-81DC-AD8A99840C05}"/>
              </a:ext>
            </a:extLst>
          </p:cNvPr>
          <p:cNvSpPr txBox="1">
            <a:spLocks/>
          </p:cNvSpPr>
          <p:nvPr/>
        </p:nvSpPr>
        <p:spPr>
          <a:xfrm>
            <a:off x="270060" y="2578954"/>
            <a:ext cx="3736708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8: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 USB Arduino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E6897D1-EBA1-4E2F-96A3-776C035F054E}"/>
              </a:ext>
            </a:extLst>
          </p:cNvPr>
          <p:cNvSpPr txBox="1">
            <a:spLocks/>
          </p:cNvSpPr>
          <p:nvPr/>
        </p:nvSpPr>
        <p:spPr>
          <a:xfrm>
            <a:off x="183366" y="4604920"/>
            <a:ext cx="3736708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9: Adapter 5V – 1A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4A6AB1-4C34-49AE-B50F-20D2E8614218}"/>
              </a:ext>
            </a:extLst>
          </p:cNvPr>
          <p:cNvSpPr txBox="1">
            <a:spLocks/>
          </p:cNvSpPr>
          <p:nvPr/>
        </p:nvSpPr>
        <p:spPr>
          <a:xfrm>
            <a:off x="5187922" y="4161008"/>
            <a:ext cx="3736708" cy="3960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10: Adapter 9V – 2A</a:t>
            </a:r>
          </a:p>
        </p:txBody>
      </p:sp>
    </p:spTree>
    <p:extLst>
      <p:ext uri="{BB962C8B-B14F-4D97-AF65-F5344CB8AC3E}">
        <p14:creationId xmlns:p14="http://schemas.microsoft.com/office/powerpoint/2010/main" val="321403856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687</Words>
  <Application>Microsoft Office PowerPoint</Application>
  <PresentationFormat>On-screen Show (16:9)</PresentationFormat>
  <Paragraphs>102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맑은 고딕</vt:lpstr>
      <vt:lpstr>Arial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Binh Duong Khanh</cp:lastModifiedBy>
  <cp:revision>133</cp:revision>
  <dcterms:created xsi:type="dcterms:W3CDTF">2016-12-05T23:26:54Z</dcterms:created>
  <dcterms:modified xsi:type="dcterms:W3CDTF">2024-10-08T05:32:26Z</dcterms:modified>
</cp:coreProperties>
</file>